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83" r:id="rId2"/>
    <p:sldId id="329" r:id="rId3"/>
    <p:sldId id="386" r:id="rId4"/>
    <p:sldId id="389" r:id="rId5"/>
    <p:sldId id="388" r:id="rId6"/>
    <p:sldId id="390" r:id="rId7"/>
    <p:sldId id="391" r:id="rId8"/>
    <p:sldId id="392" r:id="rId9"/>
    <p:sldId id="394" r:id="rId10"/>
    <p:sldId id="396" r:id="rId11"/>
    <p:sldId id="397" r:id="rId12"/>
    <p:sldId id="399" r:id="rId13"/>
    <p:sldId id="401" r:id="rId14"/>
    <p:sldId id="406" r:id="rId15"/>
    <p:sldId id="405" r:id="rId16"/>
    <p:sldId id="404" r:id="rId17"/>
    <p:sldId id="378" r:id="rId18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BB928E10-A69C-42F6-8B07-A2FEAC067766}">
          <p14:sldIdLst>
            <p14:sldId id="383"/>
          </p14:sldIdLst>
        </p14:section>
        <p14:section name="SLIDE STARTERS" id="{ACC24B29-0CC7-491A-A98A-CF7CBDBE501E}">
          <p14:sldIdLst>
            <p14:sldId id="329"/>
            <p14:sldId id="386"/>
            <p14:sldId id="389"/>
            <p14:sldId id="388"/>
            <p14:sldId id="390"/>
            <p14:sldId id="391"/>
            <p14:sldId id="392"/>
            <p14:sldId id="394"/>
            <p14:sldId id="396"/>
            <p14:sldId id="397"/>
            <p14:sldId id="399"/>
            <p14:sldId id="401"/>
            <p14:sldId id="406"/>
            <p14:sldId id="405"/>
            <p14:sldId id="404"/>
          </p14:sldIdLst>
        </p14:section>
        <p14:section name="THANK YOU" id="{6CD91DAB-8EC3-4802-89E9-0F1C7022FB28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hid Rifat" initials="SR" lastIdx="1" clrIdx="0">
    <p:extLst>
      <p:ext uri="{19B8F6BF-5375-455C-9EA6-DF929625EA0E}">
        <p15:presenceInfo xmlns:p15="http://schemas.microsoft.com/office/powerpoint/2012/main" userId="0901bdcdefaac4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F55"/>
    <a:srgbClr val="E6E6E6"/>
    <a:srgbClr val="DC5924"/>
    <a:srgbClr val="B7472A"/>
    <a:srgbClr val="000000"/>
    <a:srgbClr val="FFFFFF"/>
    <a:srgbClr val="75D1FF"/>
    <a:srgbClr val="11161C"/>
    <a:srgbClr val="7F7F7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84972" autoAdjust="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8" d="100"/>
        <a:sy n="108" d="100"/>
      </p:scale>
      <p:origin x="0" y="-3162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t>05-Dec-17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t>05-Dec-17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this title animation slide with a new image simply 1) move the top semi-transparent shape</a:t>
            </a:r>
            <a:r>
              <a:rPr lang="en-US" baseline="0" dirty="0"/>
              <a:t> </a:t>
            </a:r>
            <a:r>
              <a:rPr lang="en-US" dirty="0"/>
              <a:t>to the side, 2) delete placeholder image,</a:t>
            </a:r>
            <a:r>
              <a:rPr lang="en-US" baseline="0" dirty="0"/>
              <a:t> </a:t>
            </a:r>
            <a:br>
              <a:rPr lang="en-US" baseline="0" dirty="0"/>
            </a:br>
            <a:r>
              <a:rPr lang="en-US" baseline="0" dirty="0"/>
              <a:t>3) click on the picture icon to add a new picture, 4) </a:t>
            </a:r>
            <a:r>
              <a:rPr lang="en-US" dirty="0"/>
              <a:t>Move semi-transparent shape back to original position, 5) Update text on slide.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83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85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8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67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8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4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658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hyperlink" Target="http://www.nealanalytics.com/neal-creative/templates/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neal-creative/templates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ealanalytics.com/neal-creative/templates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0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0104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431800"/>
            <a:ext cx="5371038" cy="1830245"/>
          </a:xfrm>
        </p:spPr>
        <p:txBody>
          <a:bodyPr wrap="square" lIns="146304" rIns="146304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93687" y="3436331"/>
            <a:ext cx="2286000" cy="1802032"/>
          </a:xfrm>
        </p:spPr>
        <p:txBody>
          <a:bodyPr lIns="182880" tIns="146304" rIns="182880"/>
          <a:lstStyle>
            <a:lvl1pPr marL="0" indent="0" algn="l">
              <a:buNone/>
              <a:defRPr sz="1600" b="1">
                <a:latin typeface="+mn-lt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>
                <a:latin typeface="+mn-lt"/>
              </a:defRPr>
            </a:lvl3pPr>
            <a:lvl4pPr marL="0" indent="0" algn="l">
              <a:buNone/>
              <a:defRPr sz="1100">
                <a:latin typeface="+mn-lt"/>
              </a:defRPr>
            </a:lvl4pPr>
            <a:lvl5pPr marL="0" indent="0" algn="l">
              <a:buNone/>
              <a:defRPr sz="11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266101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834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sz="14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7395677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9763006" y="3436331"/>
            <a:ext cx="2286000" cy="1802032"/>
          </a:xfrm>
        </p:spPr>
        <p:txBody>
          <a:bodyPr lIns="182880" tIns="146304" rIns="91440"/>
          <a:lstStyle>
            <a:lvl1pPr marL="0" indent="0" algn="l">
              <a:buNone/>
              <a:defRPr 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>
              <a:buNone/>
              <a:defRPr sz="1200" b="0">
                <a:latin typeface="+mn-lt"/>
              </a:defRPr>
            </a:lvl3pPr>
            <a:lvl4pPr marL="0" indent="0" algn="l">
              <a:buNone/>
              <a:defRPr sz="1100" b="0">
                <a:latin typeface="+mn-lt"/>
              </a:defRPr>
            </a:lvl4pPr>
            <a:lvl5pPr marL="0" indent="0" algn="l">
              <a:buNone/>
              <a:defRPr sz="1100" b="0">
                <a:latin typeface="+mn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0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598127"/>
            <a:ext cx="3714704" cy="2524794"/>
          </a:xfrm>
        </p:spPr>
        <p:txBody>
          <a:bodyPr lIns="91440" rIns="91440"/>
          <a:lstStyle>
            <a:lvl1pPr algn="ctr">
              <a:spcAft>
                <a:spcPts val="3000"/>
              </a:spcAft>
              <a:defRPr sz="24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4168631" y="2598127"/>
            <a:ext cx="3840480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8158238" y="2598127"/>
            <a:ext cx="3773077" cy="2524794"/>
          </a:xfrm>
        </p:spPr>
        <p:txBody>
          <a:bodyPr lIns="91440" rIns="91440"/>
          <a:lstStyle>
            <a:lvl1pPr algn="ctr">
              <a:defRPr lang="en-US" sz="2400" kern="120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2000" kern="1200" dirty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Second level</a:t>
            </a:r>
          </a:p>
          <a:p>
            <a:pPr marL="0" lvl="2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Third level</a:t>
            </a:r>
          </a:p>
          <a:p>
            <a:pPr marL="0" lvl="3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Fourth level</a:t>
            </a:r>
          </a:p>
          <a:p>
            <a:pPr marL="0" lvl="4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3000"/>
              </a:spcAft>
              <a:buFont typeface="Arial" panose="020B0604020202020204" pitchFamily="34" charset="0"/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: Shape 10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6322" y="339408"/>
            <a:ext cx="2375877" cy="535531"/>
          </a:xfrm>
        </p:spPr>
        <p:txBody>
          <a:bodyPr/>
          <a:lstStyle>
            <a:lvl1pPr algn="ctr">
              <a:defRPr lang="en-US" sz="3200" b="0" i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2879003" y="419100"/>
            <a:ext cx="9084398" cy="13700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65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 5 Pillars smal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214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58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4"/>
          </p:nvPr>
        </p:nvSpPr>
        <p:spPr>
          <a:xfrm>
            <a:off x="2483635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4898612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6"/>
          </p:nvPr>
        </p:nvSpPr>
        <p:spPr>
          <a:xfrm>
            <a:off x="7313589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7"/>
          </p:nvPr>
        </p:nvSpPr>
        <p:spPr>
          <a:xfrm>
            <a:off x="9728566" y="3493674"/>
            <a:ext cx="2377440" cy="2226763"/>
          </a:xfrm>
        </p:spPr>
        <p:txBody>
          <a:bodyPr lIns="146304" rIns="146304"/>
          <a:lstStyle>
            <a:lvl1pPr algn="ctr">
              <a:defRPr sz="220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7258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2712235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7542189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57166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5127212" y="3382066"/>
            <a:ext cx="1920240" cy="182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70361"/>
            <a:ext cx="12192000" cy="535531"/>
          </a:xfr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68658" y="2577396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9" hasCustomPrompt="1"/>
          </p:nvPr>
        </p:nvSpPr>
        <p:spPr>
          <a:xfrm>
            <a:off x="2483635" y="2577396"/>
            <a:ext cx="2377440" cy="840230"/>
          </a:xfrm>
        </p:spPr>
        <p:txBody>
          <a:bodyPr lIns="146304" rIns="146304"/>
          <a:lstStyle>
            <a:lvl1pPr algn="ctr">
              <a:defRPr lang="en-US" sz="5400" b="1" kern="12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#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0" hasCustomPrompt="1"/>
          </p:nvPr>
        </p:nvSpPr>
        <p:spPr>
          <a:xfrm>
            <a:off x="4898612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21" hasCustomPrompt="1"/>
          </p:nvPr>
        </p:nvSpPr>
        <p:spPr>
          <a:xfrm>
            <a:off x="7313589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22" hasCustomPrompt="1"/>
          </p:nvPr>
        </p:nvSpPr>
        <p:spPr>
          <a:xfrm>
            <a:off x="9728566" y="2577396"/>
            <a:ext cx="2377440" cy="840230"/>
          </a:xfrm>
        </p:spPr>
        <p:txBody>
          <a:bodyPr vert="horz" wrap="square" lIns="146304" tIns="45720" rIns="146304" bIns="45720" rtlCol="0">
            <a:spAutoFit/>
          </a:bodyPr>
          <a:lstStyle>
            <a:lvl1pPr algn="ctr">
              <a:defRPr lang="en-US" sz="5400" dirty="0">
                <a:solidFill>
                  <a:schemeClr val="tx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 algn="ctr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24911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 p14:presetBounceEnd="32000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 p14:bounceEnd="32000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2" presetClass="entr" presetSubtype="4" decel="10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3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7" grpId="0" uiExpand="1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9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0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1" grpId="0">
            <p:tmplLst>
              <p:tmpl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7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8" grpId="0" uiExpand="1" build="p">
            <p:tmplLst>
              <p:tmpl lvl="1"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2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3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4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  <p:tmpl lvl="5">
                <p:tnLst>
                  <p:par>
                    <p:cTn presetID="2" presetClass="entr" presetSubtype="4" decel="10000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8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1+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19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19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0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0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  <p:bldP spid="21" grpId="0">
            <p:tmplLst>
              <p:tmpl>
                <p:tnLst>
                  <p:par>
                    <p:cTn presetID="2" presetClass="entr" presetSubtype="1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ppt_x</p:attrName>
                            </p:attrNameLst>
                          </p:cBhvr>
                          <p:tavLst>
                            <p:tav tm="0">
                              <p:val>
                                <p:strVal val="#ppt_x"/>
                              </p:val>
                            </p:tav>
                            <p:tav tm="100000">
                              <p:val>
                                <p:strVal val="#ppt_x"/>
                              </p:val>
                            </p:tav>
                          </p:tavLst>
                        </p:anim>
                        <p:anim calcmode="lin" valueType="num">
                          <p:cBhvr additive="base">
                            <p:cTn dur="750" fill="hold"/>
                            <p:tgtEl>
                              <p:spTgt spid="21"/>
                            </p:tgtEl>
                            <p:attrNameLst>
                              <p:attrName>ppt_y</p:attrName>
                            </p:attrNameLst>
                          </p:cBhvr>
                          <p:tavLst>
                            <p:tav tm="0">
                              <p:val>
                                <p:strVal val="0-#ppt_h/2"/>
                              </p:val>
                            </p:tav>
                            <p:tav tm="100000">
                              <p:val>
                                <p:strVal val="#ppt_y"/>
                              </p:val>
                            </p:tav>
                          </p:tavLst>
                        </p:anim>
                      </p:childTnLst>
                    </p:cTn>
                  </p:par>
                </p:tnLst>
              </p:tmpl>
            </p:tmplLst>
          </p:bldP>
        </p:bldLst>
      </p:timing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icon to add pictures or go online at…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805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93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957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129304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12930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33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0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80534" y="3429000"/>
            <a:ext cx="6011466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180534" y="1554163"/>
            <a:ext cx="5791200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84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6000" y="2356398"/>
            <a:ext cx="6096000" cy="2145203"/>
          </a:xfrm>
        </p:spPr>
        <p:txBody>
          <a:bodyPr anchor="ctr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spcBef>
                <a:spcPts val="0"/>
              </a:spcBef>
              <a:spcAft>
                <a:spcPts val="600"/>
              </a:spcAft>
              <a:defRPr sz="2800"/>
            </a:lvl2pPr>
            <a:lvl3pPr algn="ctr">
              <a:spcBef>
                <a:spcPts val="0"/>
              </a:spcBef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spcBef>
                <a:spcPts val="0"/>
              </a:spcBef>
              <a:spcAft>
                <a:spcPts val="600"/>
              </a:spcAft>
              <a:defRPr sz="2000" b="1"/>
            </a:lvl4pPr>
            <a:lvl5pPr algn="ctr">
              <a:spcBef>
                <a:spcPts val="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05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64187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80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r">
              <a:defRPr baseline="0"/>
            </a:lvl1pPr>
          </a:lstStyle>
          <a:p>
            <a:r>
              <a:rPr lang="en-US" dirty="0"/>
              <a:t>Full Bleed Picture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04800" y="3429000"/>
            <a:ext cx="5960269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04800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Headline</a:t>
            </a:r>
          </a:p>
        </p:txBody>
      </p:sp>
      <p:sp>
        <p:nvSpPr>
          <p:cNvPr id="1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402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98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en-US" baseline="0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3"/>
            <a:ext cx="8804365" cy="1403495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0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073567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066954" cy="6858000"/>
          </a:xfrm>
        </p:spPr>
        <p:txBody>
          <a:bodyPr anchor="ctr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958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482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14BDA58-9C93-4222-A4EC-4BEB46CE0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4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>
            <a:hlinkClick r:id="rId3"/>
            <a:extLst>
              <a:ext uri="{FF2B5EF4-FFF2-40B4-BE49-F238E27FC236}">
                <a16:creationId xmlns="" xmlns:a16="http://schemas.microsoft.com/office/drawing/2014/main" id="{FC5E276D-531E-45A9-B450-EFEC62CDC8DF}"/>
              </a:ext>
            </a:extLst>
          </p:cNvPr>
          <p:cNvSpPr txBox="1"/>
          <p:nvPr userDrawn="1"/>
        </p:nvSpPr>
        <p:spPr>
          <a:xfrm>
            <a:off x="4961284" y="93791"/>
            <a:ext cx="2269433" cy="31651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7" name="TextBox 6">
            <a:hlinkClick r:id="rId4"/>
            <a:extLst/>
          </p:cNvPr>
          <p:cNvSpPr txBox="1"/>
          <p:nvPr userDrawn="1"/>
        </p:nvSpPr>
        <p:spPr>
          <a:xfrm>
            <a:off x="0" y="6548363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Neal Creative </a:t>
            </a:r>
            <a:r>
              <a:rPr lang="en-US" sz="9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tx1"/>
                </a:solidFill>
              </a:rPr>
              <a:t> </a:t>
            </a:r>
            <a:endParaRPr lang="en-US" sz="1000" b="1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EF273A61-5610-4355-89F3-7C90515BFCC9}"/>
              </a:ext>
            </a:extLst>
          </p:cNvPr>
          <p:cNvGrpSpPr/>
          <p:nvPr userDrawn="1"/>
        </p:nvGrpSpPr>
        <p:grpSpPr>
          <a:xfrm>
            <a:off x="5976075" y="3634505"/>
            <a:ext cx="1700633" cy="1798732"/>
            <a:chOff x="5976075" y="3634505"/>
            <a:chExt cx="1700633" cy="1798732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A49345F-7A53-4131-8BB4-087032A6CC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1135" y="4142336"/>
              <a:ext cx="860601" cy="129090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596D35F-1F19-4447-829C-790DF2B8D2DD}"/>
                </a:ext>
              </a:extLst>
            </p:cNvPr>
            <p:cNvSpPr txBox="1"/>
            <p:nvPr/>
          </p:nvSpPr>
          <p:spPr>
            <a:xfrm>
              <a:off x="5976075" y="3634505"/>
              <a:ext cx="170063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TIP 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│ Use the built-in c</a:t>
              </a:r>
              <a:r>
                <a:rPr lang="en-US" sz="9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olor palette with green and yellow for callouts and accents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556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4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29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="" xmlns:a16="http://schemas.microsoft.com/office/drawing/2014/main" id="{B60F28C6-9BA0-4632-B8B5-5A793D03AFC7}"/>
              </a:ext>
            </a:extLst>
          </p:cNvPr>
          <p:cNvSpPr txBox="1"/>
          <p:nvPr userDrawn="1"/>
        </p:nvSpPr>
        <p:spPr>
          <a:xfrm>
            <a:off x="9005881" y="6316156"/>
            <a:ext cx="2466220" cy="36787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Neal Creative</a:t>
            </a:r>
            <a:r>
              <a:rPr lang="en-US" sz="1100" baseline="0" dirty="0">
                <a:solidFill>
                  <a:schemeClr val="tx1"/>
                </a:solidFill>
              </a:rPr>
              <a:t>  | click &amp; </a:t>
            </a:r>
            <a:r>
              <a:rPr lang="en-US" sz="1100" b="1" baseline="0" dirty="0">
                <a:solidFill>
                  <a:schemeClr val="tx1"/>
                </a:solidFill>
              </a:rPr>
              <a:t>Learn more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="" xmlns:a16="http://schemas.microsoft.com/office/drawing/2014/main" id="{E516C148-33F4-423B-AB9D-096AA82E12F1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n-US" sz="10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620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12192000" cy="2974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3367878"/>
            <a:ext cx="5192775" cy="1830245"/>
          </a:xfrm>
        </p:spPr>
        <p:txBody>
          <a:bodyPr wrap="square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3137" kern="1200" spc="0" baseline="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53316" y="3503950"/>
            <a:ext cx="5671764" cy="1705723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2974848"/>
          </a:xfrm>
          <a:blipFill>
            <a:blip r:embed="rId2"/>
            <a:srcRect/>
            <a:stretch>
              <a:fillRect t="-65721" r="-4798" b="-46455"/>
            </a:stretch>
          </a:blipFill>
        </p:spPr>
        <p:txBody>
          <a:bodyPr anchor="ctr" anchorCtr="0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="" xmlns:a16="http://schemas.microsoft.com/office/drawing/2014/main" id="{B2DA80A1-9E22-4BFF-8562-466123B36943}"/>
              </a:ext>
            </a:extLst>
          </p:cNvPr>
          <p:cNvSpPr txBox="1"/>
          <p:nvPr userDrawn="1"/>
        </p:nvSpPr>
        <p:spPr>
          <a:xfrm>
            <a:off x="9089198" y="6298102"/>
            <a:ext cx="2466220" cy="367873"/>
          </a:xfrm>
          <a:prstGeom prst="roundRect">
            <a:avLst>
              <a:gd name="adj" fmla="val 50000"/>
            </a:avLst>
          </a:prstGeom>
          <a:solidFill>
            <a:srgbClr val="004568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Neal Creative  | click &amp;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Learn more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419099"/>
            <a:ext cx="8917577" cy="6259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>
            <a:hlinkClick r:id="rId4"/>
            <a:extLst>
              <a:ext uri="{FF2B5EF4-FFF2-40B4-BE49-F238E27FC236}">
                <a16:creationId xmlns="" xmlns:a16="http://schemas.microsoft.com/office/drawing/2014/main" id="{1AF511EA-044E-4300-B921-D56138FE402E}"/>
              </a:ext>
            </a:extLst>
          </p:cNvPr>
          <p:cNvSpPr txBox="1"/>
          <p:nvPr userDrawn="1"/>
        </p:nvSpPr>
        <p:spPr>
          <a:xfrm>
            <a:off x="191616" y="6337795"/>
            <a:ext cx="1209664" cy="346234"/>
          </a:xfrm>
          <a:prstGeom prst="roundRect">
            <a:avLst>
              <a:gd name="adj" fmla="val 50000"/>
            </a:avLst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900" kern="12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©</a:t>
            </a:r>
            <a:r>
              <a:rPr lang="en-US" sz="1000" baseline="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4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376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dark option FLUSH LEF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266280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dark option CENTERED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algn="ctr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3031631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Quote dark option FLUSH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marL="231775" indent="-231775" algn="l">
              <a:spcBef>
                <a:spcPts val="0"/>
              </a:spcBef>
              <a:defRPr sz="3600" b="0" baseline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109538" indent="0" algn="l">
              <a:spcBef>
                <a:spcPts val="0"/>
              </a:spcBef>
              <a:defRPr sz="36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 BOLD</a:t>
            </a:r>
          </a:p>
        </p:txBody>
      </p:sp>
      <p:sp>
        <p:nvSpPr>
          <p:cNvPr id="7" name="Freeform: Shape 6"/>
          <p:cNvSpPr/>
          <p:nvPr userDrawn="1"/>
        </p:nvSpPr>
        <p:spPr>
          <a:xfrm>
            <a:off x="129521" y="0"/>
            <a:ext cx="2749481" cy="1364786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5562" y="5276808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 b="0">
                <a:solidFill>
                  <a:schemeClr val="bg1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</p:spTree>
    <p:extLst>
      <p:ext uri="{BB962C8B-B14F-4D97-AF65-F5344CB8AC3E}">
        <p14:creationId xmlns:p14="http://schemas.microsoft.com/office/powerpoint/2010/main" val="2075739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light option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648960" y="419100"/>
            <a:ext cx="8940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4"/>
                </a:solidFill>
                <a:latin typeface="Arial Black" panose="020B0A04020102020204" pitchFamily="34" charset="0"/>
              </a:rPr>
              <a:t>“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408362" y="5335071"/>
            <a:ext cx="8097838" cy="369332"/>
          </a:xfrm>
        </p:spPr>
        <p:txBody>
          <a:bodyPr/>
          <a:lstStyle>
            <a:lvl1pPr algn="r">
              <a:spcBef>
                <a:spcPts val="0"/>
              </a:spcBef>
              <a:defRPr sz="2000">
                <a:solidFill>
                  <a:schemeClr val="tx2"/>
                </a:solidFill>
              </a:defRPr>
            </a:lvl1pPr>
            <a:lvl2pPr algn="r"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—Name and Company/Source goes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2884235"/>
            <a:ext cx="11658600" cy="1089529"/>
          </a:xfrm>
        </p:spPr>
        <p:txBody>
          <a:bodyPr anchor="ctr"/>
          <a:lstStyle>
            <a:lvl1pPr algn="ctr">
              <a:spcBef>
                <a:spcPts val="0"/>
              </a:spcBef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spcBef>
                <a:spcPts val="0"/>
              </a:spcBef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“QUOTATION.”</a:t>
            </a:r>
          </a:p>
          <a:p>
            <a:pPr lvl="1"/>
            <a:r>
              <a:rPr lang="en-US" dirty="0"/>
              <a:t>BOLD</a:t>
            </a:r>
          </a:p>
        </p:txBody>
      </p:sp>
      <p:sp>
        <p:nvSpPr>
          <p:cNvPr id="7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22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0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67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10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12" r:id="rId2"/>
    <p:sldLayoutId id="2147483672" r:id="rId3"/>
    <p:sldLayoutId id="2147483749" r:id="rId4"/>
    <p:sldLayoutId id="2147483750" r:id="rId5"/>
    <p:sldLayoutId id="2147483752" r:id="rId6"/>
    <p:sldLayoutId id="2147483674" r:id="rId7"/>
    <p:sldLayoutId id="2147483720" r:id="rId8"/>
    <p:sldLayoutId id="2147483721" r:id="rId9"/>
    <p:sldLayoutId id="2147483732" r:id="rId10"/>
    <p:sldLayoutId id="2147483730" r:id="rId11"/>
    <p:sldLayoutId id="2147483716" r:id="rId12"/>
    <p:sldLayoutId id="2147483735" r:id="rId13"/>
    <p:sldLayoutId id="2147483700" r:id="rId14"/>
    <p:sldLayoutId id="2147483734" r:id="rId15"/>
    <p:sldLayoutId id="2147483701" r:id="rId16"/>
    <p:sldLayoutId id="2147483736" r:id="rId17"/>
    <p:sldLayoutId id="2147483733" r:id="rId18"/>
    <p:sldLayoutId id="2147483741" r:id="rId19"/>
    <p:sldLayoutId id="2147483727" r:id="rId20"/>
    <p:sldLayoutId id="2147483719" r:id="rId21"/>
    <p:sldLayoutId id="2147483655" r:id="rId22"/>
    <p:sldLayoutId id="2147483748" r:id="rId23"/>
    <p:sldLayoutId id="2147483753" r:id="rId24"/>
    <p:sldLayoutId id="2147483747" r:id="rId25"/>
    <p:sldLayoutId id="2147483745" r:id="rId26"/>
    <p:sldLayoutId id="2147483737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7536" userDrawn="1">
          <p15:clr>
            <a:srgbClr val="F26B43"/>
          </p15:clr>
        </p15:guide>
        <p15:guide id="5" orient="horz" pos="264" userDrawn="1">
          <p15:clr>
            <a:srgbClr val="F26B43"/>
          </p15:clr>
        </p15:guide>
        <p15:guide id="6" orient="horz" pos="792" userDrawn="1">
          <p15:clr>
            <a:srgbClr val="F26B43"/>
          </p15:clr>
        </p15:guide>
        <p15:guide id="7" orient="horz" pos="420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>
            <a:extLst>
              <a:ext uri="{FF2B5EF4-FFF2-40B4-BE49-F238E27FC236}">
                <a16:creationId xmlns="" xmlns:a16="http://schemas.microsoft.com/office/drawing/2014/main" id="{502508C5-49B2-49D5-88A9-81A03A17270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9" r="8619"/>
          <a:stretch>
            <a:fillRect/>
          </a:stretch>
        </p:blipFill>
        <p:spPr>
          <a:xfrm>
            <a:off x="0" y="-9105"/>
            <a:ext cx="12192000" cy="6867105"/>
          </a:xfrm>
        </p:spPr>
      </p:pic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742B361-E66A-4A8A-A6C9-FB694FDF9C2D}"/>
              </a:ext>
            </a:extLst>
          </p:cNvPr>
          <p:cNvSpPr/>
          <p:nvPr/>
        </p:nvSpPr>
        <p:spPr>
          <a:xfrm>
            <a:off x="12888" y="0"/>
            <a:ext cx="12166224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5901D810-8411-4769-9052-3D72AF1153F0}"/>
              </a:ext>
            </a:extLst>
          </p:cNvPr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8217D4A7-4C1E-48A1-9D86-E6B13E196025}"/>
              </a:ext>
            </a:extLst>
          </p:cNvPr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="" xmlns:a16="http://schemas.microsoft.com/office/drawing/2014/main" id="{0660161D-FC07-49AD-AA57-6F6C2DABAD4E}"/>
              </a:ext>
            </a:extLst>
          </p:cNvPr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="" xmlns:a16="http://schemas.microsoft.com/office/drawing/2014/main" id="{D3468E2E-5986-4C2A-803D-D2A9B9CA5AB8}"/>
              </a:ext>
            </a:extLst>
          </p:cNvPr>
          <p:cNvSpPr/>
          <p:nvPr/>
        </p:nvSpPr>
        <p:spPr>
          <a:xfrm>
            <a:off x="5907634" y="2705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FE4D0764-3B8C-4A2E-B521-FA60118889A5}"/>
              </a:ext>
            </a:extLst>
          </p:cNvPr>
          <p:cNvSpPr/>
          <p:nvPr/>
        </p:nvSpPr>
        <p:spPr>
          <a:xfrm>
            <a:off x="5907634" y="2705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="" xmlns:a16="http://schemas.microsoft.com/office/drawing/2014/main" id="{390EDB69-1CDE-4B7B-A54F-DF3CF861C7DC}"/>
              </a:ext>
            </a:extLst>
          </p:cNvPr>
          <p:cNvSpPr/>
          <p:nvPr/>
        </p:nvSpPr>
        <p:spPr>
          <a:xfrm>
            <a:off x="5907634" y="2705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90A1C33E-DB2C-4517-9C93-CAE7D65BB3F7}"/>
              </a:ext>
            </a:extLst>
          </p:cNvPr>
          <p:cNvSpPr/>
          <p:nvPr/>
        </p:nvSpPr>
        <p:spPr>
          <a:xfrm flipH="1">
            <a:off x="7873155" y="3745573"/>
            <a:ext cx="2995659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en-US" sz="2600" dirty="0">
                <a:gradFill>
                  <a:gsLst>
                    <a:gs pos="0">
                      <a:srgbClr val="75D1FF">
                        <a:lumMod val="5000"/>
                        <a:lumOff val="9500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</a:rPr>
              <a:t>Software Revealing</a:t>
            </a:r>
          </a:p>
        </p:txBody>
      </p:sp>
      <p:sp>
        <p:nvSpPr>
          <p:cNvPr id="47" name="Title 6">
            <a:extLst>
              <a:ext uri="{FF2B5EF4-FFF2-40B4-BE49-F238E27FC236}">
                <a16:creationId xmlns="" xmlns:a16="http://schemas.microsoft.com/office/drawing/2014/main" id="{76AD077B-46DF-472C-BB42-965ADBDE89C5}"/>
              </a:ext>
            </a:extLst>
          </p:cNvPr>
          <p:cNvSpPr txBox="1">
            <a:spLocks/>
          </p:cNvSpPr>
          <p:nvPr/>
        </p:nvSpPr>
        <p:spPr>
          <a:xfrm>
            <a:off x="1679957" y="3280601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48" name="Title 6">
            <a:extLst>
              <a:ext uri="{FF2B5EF4-FFF2-40B4-BE49-F238E27FC236}">
                <a16:creationId xmlns="" xmlns:a16="http://schemas.microsoft.com/office/drawing/2014/main" id="{9258F4B1-5C9D-4981-B41B-30CD34E8298A}"/>
              </a:ext>
            </a:extLst>
          </p:cNvPr>
          <p:cNvSpPr txBox="1">
            <a:spLocks/>
          </p:cNvSpPr>
          <p:nvPr/>
        </p:nvSpPr>
        <p:spPr>
          <a:xfrm>
            <a:off x="764047" y="899099"/>
            <a:ext cx="8804365" cy="374871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8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Store</a:t>
            </a:r>
          </a:p>
          <a:p>
            <a:r>
              <a:rPr lang="en-US" sz="8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Management</a:t>
            </a:r>
          </a:p>
          <a:p>
            <a:r>
              <a:rPr lang="en-US" sz="8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System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="" xmlns:a16="http://schemas.microsoft.com/office/drawing/2014/main" id="{28C68C6E-4276-4926-8798-E2B275107789}"/>
              </a:ext>
            </a:extLst>
          </p:cNvPr>
          <p:cNvSpPr/>
          <p:nvPr/>
        </p:nvSpPr>
        <p:spPr>
          <a:xfrm>
            <a:off x="7066536" y="3853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1" name="Slide Number Placeholder 2">
            <a:extLst>
              <a:ext uri="{FF2B5EF4-FFF2-40B4-BE49-F238E27FC236}">
                <a16:creationId xmlns="" xmlns:a16="http://schemas.microsoft.com/office/drawing/2014/main" id="{46DA6D56-FDEC-4B95-8E7B-65A6C0EBF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47687" y="6465381"/>
            <a:ext cx="431425" cy="365125"/>
          </a:xfrm>
        </p:spPr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B249C43C-EBD8-431E-96E9-B116E90E1707}"/>
              </a:ext>
            </a:extLst>
          </p:cNvPr>
          <p:cNvSpPr/>
          <p:nvPr/>
        </p:nvSpPr>
        <p:spPr>
          <a:xfrm flipH="1">
            <a:off x="8264088" y="5016979"/>
            <a:ext cx="2995659" cy="7040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endParaRPr lang="en-US" sz="28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54" name="Title 6">
            <a:extLst>
              <a:ext uri="{FF2B5EF4-FFF2-40B4-BE49-F238E27FC236}">
                <a16:creationId xmlns="" xmlns:a16="http://schemas.microsoft.com/office/drawing/2014/main" id="{ADBAE7EF-1926-42E5-A802-42902070C90D}"/>
              </a:ext>
            </a:extLst>
          </p:cNvPr>
          <p:cNvSpPr txBox="1">
            <a:spLocks/>
          </p:cNvSpPr>
          <p:nvPr/>
        </p:nvSpPr>
        <p:spPr>
          <a:xfrm>
            <a:off x="6935705" y="4797928"/>
            <a:ext cx="1941596" cy="1089529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Presented By:</a:t>
            </a:r>
            <a:br>
              <a:rPr 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</a:br>
            <a:r>
              <a:rPr lang="en-US" sz="2400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		</a:t>
            </a:r>
          </a:p>
        </p:txBody>
      </p:sp>
      <p:sp>
        <p:nvSpPr>
          <p:cNvPr id="55" name="Title 6">
            <a:extLst>
              <a:ext uri="{FF2B5EF4-FFF2-40B4-BE49-F238E27FC236}">
                <a16:creationId xmlns="" xmlns:a16="http://schemas.microsoft.com/office/drawing/2014/main" id="{57F90EA3-5978-492D-88DD-0669BB9F10C7}"/>
              </a:ext>
            </a:extLst>
          </p:cNvPr>
          <p:cNvSpPr txBox="1">
            <a:spLocks/>
          </p:cNvSpPr>
          <p:nvPr/>
        </p:nvSpPr>
        <p:spPr>
          <a:xfrm>
            <a:off x="7554664" y="5727742"/>
            <a:ext cx="3149829" cy="424732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2400" dirty="0" smtClean="0">
                <a:latin typeface="Adobe Devanagari" panose="02040503050201020203" pitchFamily="18" charset="0"/>
                <a:cs typeface="Adobe Devanagari" panose="02040503050201020203" pitchFamily="18" charset="0"/>
              </a:rPr>
              <a:t>Team #Hash</a:t>
            </a:r>
            <a:endParaRPr lang="en-US" sz="24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3257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"/>
                            </p:stCondLst>
                            <p:childTnLst>
                              <p:par>
                                <p:cTn id="62" presetID="2" presetClass="entr" presetSubtype="1" decel="10000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6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6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50"/>
                            </p:stCondLst>
                            <p:childTnLst>
                              <p:par>
                                <p:cTn id="6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50" grpId="0" animBg="1"/>
      <p:bldP spid="52" grpId="0"/>
      <p:bldP spid="54" grpId="0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9143B792-3F9D-4E3D-AF52-77B26747ED2A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5C287B7A-A7B6-4962-A790-43BB00CDF1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EE8BCAAC-0E25-422F-95DE-D91E09FEA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BF80F548-E0FE-46CF-887E-D73A0FD681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C36E4DE-A5A3-4969-9761-9C5442288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796" y="1610830"/>
            <a:ext cx="7586895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B4262378-1415-40D8-AF77-885EDF29DEE8}"/>
              </a:ext>
            </a:extLst>
          </p:cNvPr>
          <p:cNvSpPr txBox="1">
            <a:spLocks/>
          </p:cNvSpPr>
          <p:nvPr/>
        </p:nvSpPr>
        <p:spPr>
          <a:xfrm>
            <a:off x="6650309" y="5931774"/>
            <a:ext cx="352840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Searching Data by Category</a:t>
            </a:r>
          </a:p>
        </p:txBody>
      </p:sp>
    </p:spTree>
    <p:extLst>
      <p:ext uri="{BB962C8B-B14F-4D97-AF65-F5344CB8AC3E}">
        <p14:creationId xmlns:p14="http://schemas.microsoft.com/office/powerpoint/2010/main" val="373967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5215222B-11D6-454F-A062-967163A7E771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92A512A6-452B-43FA-885B-92CAA773EA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7D8668FE-B7BF-4BDE-B4AF-984EA030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5D61F47B-245F-4104-839E-6B723D3EF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018B555-E094-4FB6-A295-C26FEB959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18" y="1610830"/>
            <a:ext cx="7641651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ABAAB90A-3068-41A5-91BF-EF13B76E3110}"/>
              </a:ext>
            </a:extLst>
          </p:cNvPr>
          <p:cNvSpPr txBox="1">
            <a:spLocks/>
          </p:cNvSpPr>
          <p:nvPr/>
        </p:nvSpPr>
        <p:spPr>
          <a:xfrm>
            <a:off x="7636898" y="5931774"/>
            <a:ext cx="189211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Insert Item</a:t>
            </a:r>
          </a:p>
        </p:txBody>
      </p:sp>
    </p:spTree>
    <p:extLst>
      <p:ext uri="{BB962C8B-B14F-4D97-AF65-F5344CB8AC3E}">
        <p14:creationId xmlns:p14="http://schemas.microsoft.com/office/powerpoint/2010/main" val="372498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FF82F78-6C26-44B0-9109-55959636406C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D6D08021-1357-433D-9A32-0F909F8070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58929C24-B255-4119-9085-5C5854B9C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F5BDEE30-501E-470D-9327-7C04B0853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6D90847-F515-404A-BF24-6164E7E99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04" y="1610830"/>
            <a:ext cx="7627079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874F45CA-6E49-450D-B5BF-663660F0D843}"/>
              </a:ext>
            </a:extLst>
          </p:cNvPr>
          <p:cNvSpPr txBox="1">
            <a:spLocks/>
          </p:cNvSpPr>
          <p:nvPr/>
        </p:nvSpPr>
        <p:spPr>
          <a:xfrm>
            <a:off x="7300014" y="5931774"/>
            <a:ext cx="197633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Updating Data</a:t>
            </a:r>
          </a:p>
        </p:txBody>
      </p:sp>
    </p:spTree>
    <p:extLst>
      <p:ext uri="{BB962C8B-B14F-4D97-AF65-F5344CB8AC3E}">
        <p14:creationId xmlns:p14="http://schemas.microsoft.com/office/powerpoint/2010/main" val="152620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5E18EA0A-E3F1-4EAE-A7CB-9F8393DDB658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C52668A9-8C93-46AC-B7D4-2CDF51F5A3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0B69D33A-54D1-405A-B155-8177E1996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D6BD4E1B-A8F5-4A09-B746-291A6C806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E5AE2874-BA77-4103-BA6D-65485980B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055" y="1610830"/>
            <a:ext cx="7642378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8FC430DA-A8E4-4754-9BBE-A94A575C903B}"/>
              </a:ext>
            </a:extLst>
          </p:cNvPr>
          <p:cNvSpPr txBox="1">
            <a:spLocks/>
          </p:cNvSpPr>
          <p:nvPr/>
        </p:nvSpPr>
        <p:spPr>
          <a:xfrm>
            <a:off x="7300014" y="5931774"/>
            <a:ext cx="189211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Delete Data</a:t>
            </a:r>
          </a:p>
        </p:txBody>
      </p:sp>
    </p:spTree>
    <p:extLst>
      <p:ext uri="{BB962C8B-B14F-4D97-AF65-F5344CB8AC3E}">
        <p14:creationId xmlns:p14="http://schemas.microsoft.com/office/powerpoint/2010/main" val="147604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D5AC12A9-A8B2-4184-8102-960939882021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44920447-6DF0-4422-98BE-724023DE3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3330F4A2-0E6C-484D-BBCF-8BB5267F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FBA5AF27-449A-4D90-8F68-0E40E99D3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1473EDF-EBC8-406B-8F80-61B587B2A1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25" y="1610830"/>
            <a:ext cx="7381838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A18F67BE-B66C-471A-A09B-5431E89FE887}"/>
              </a:ext>
            </a:extLst>
          </p:cNvPr>
          <p:cNvSpPr txBox="1">
            <a:spLocks/>
          </p:cNvSpPr>
          <p:nvPr/>
        </p:nvSpPr>
        <p:spPr>
          <a:xfrm>
            <a:off x="7224858" y="5931774"/>
            <a:ext cx="2282397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Code in SQL</a:t>
            </a:r>
          </a:p>
        </p:txBody>
      </p:sp>
    </p:spTree>
    <p:extLst>
      <p:ext uri="{BB962C8B-B14F-4D97-AF65-F5344CB8AC3E}">
        <p14:creationId xmlns:p14="http://schemas.microsoft.com/office/powerpoint/2010/main" val="316008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6D77BF2B-8BF1-450F-AF52-516291A395E6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94C465F9-C8A9-4D14-A5B2-8FBCD0D245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35A3DD48-4075-4850-BF1D-98CCD2D41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98C97D33-CCEB-4174-81A4-1FD12B29E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3825A6-3974-4C2F-BA3A-0F41F356E9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287" y="1610830"/>
            <a:ext cx="7361914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F123730B-92D8-41BA-BB90-755F17619DE7}"/>
              </a:ext>
            </a:extLst>
          </p:cNvPr>
          <p:cNvSpPr txBox="1">
            <a:spLocks/>
          </p:cNvSpPr>
          <p:nvPr/>
        </p:nvSpPr>
        <p:spPr>
          <a:xfrm>
            <a:off x="7300014" y="5931774"/>
            <a:ext cx="189211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Code in SQL</a:t>
            </a:r>
          </a:p>
        </p:txBody>
      </p:sp>
    </p:spTree>
    <p:extLst>
      <p:ext uri="{BB962C8B-B14F-4D97-AF65-F5344CB8AC3E}">
        <p14:creationId xmlns:p14="http://schemas.microsoft.com/office/powerpoint/2010/main" val="94462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Future Plans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474623" y="634608"/>
            <a:ext cx="5892746" cy="1356269"/>
          </a:xfrm>
        </p:spPr>
        <p:txBody>
          <a:bodyPr/>
          <a:lstStyle/>
          <a:p>
            <a:pPr lvl="1"/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worth saying that we have a big dream for our project. And we are on our way. Our future plans are: 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  <a:p>
            <a:pPr lvl="1"/>
            <a:endParaRPr lang="en-US" sz="800" b="1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5BCC42C-F5F7-4394-B1BE-EDEC455F77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85" y="2400897"/>
            <a:ext cx="2019310" cy="1211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9DDC4C-F0BB-40BD-9EB2-3729D22EBFC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202" y="2346104"/>
            <a:ext cx="1684505" cy="1082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227BC9E-DA00-42DE-8857-4929F163FDA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89" y="4530342"/>
            <a:ext cx="2441179" cy="1147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C1224AF-6367-420D-A2D1-2DCDF3A7FE3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030" y="4530343"/>
            <a:ext cx="2038183" cy="1147354"/>
          </a:xfrm>
          <a:prstGeom prst="rect">
            <a:avLst/>
          </a:prstGeom>
        </p:spPr>
      </p:pic>
      <p:sp>
        <p:nvSpPr>
          <p:cNvPr id="15" name="Text Placeholder 20">
            <a:extLst>
              <a:ext uri="{FF2B5EF4-FFF2-40B4-BE49-F238E27FC236}">
                <a16:creationId xmlns="" xmlns:a16="http://schemas.microsoft.com/office/drawing/2014/main" id="{84EDC783-7B07-4CC6-B1C9-664B0A68DFA1}"/>
              </a:ext>
            </a:extLst>
          </p:cNvPr>
          <p:cNvSpPr txBox="1">
            <a:spLocks/>
          </p:cNvSpPr>
          <p:nvPr/>
        </p:nvSpPr>
        <p:spPr>
          <a:xfrm>
            <a:off x="5277374" y="3656540"/>
            <a:ext cx="2325923" cy="829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 User Interface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  <p:sp>
        <p:nvSpPr>
          <p:cNvPr id="16" name="Text Placeholder 20">
            <a:extLst>
              <a:ext uri="{FF2B5EF4-FFF2-40B4-BE49-F238E27FC236}">
                <a16:creationId xmlns="" xmlns:a16="http://schemas.microsoft.com/office/drawing/2014/main" id="{94FDB259-5327-486C-9D27-44F97ACD12FA}"/>
              </a:ext>
            </a:extLst>
          </p:cNvPr>
          <p:cNvSpPr txBox="1">
            <a:spLocks/>
          </p:cNvSpPr>
          <p:nvPr/>
        </p:nvSpPr>
        <p:spPr>
          <a:xfrm>
            <a:off x="9120549" y="3612709"/>
            <a:ext cx="2266935" cy="829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User Friendly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  <p:sp>
        <p:nvSpPr>
          <p:cNvPr id="17" name="Text Placeholder 20">
            <a:extLst>
              <a:ext uri="{FF2B5EF4-FFF2-40B4-BE49-F238E27FC236}">
                <a16:creationId xmlns="" xmlns:a16="http://schemas.microsoft.com/office/drawing/2014/main" id="{E145CBD2-8982-41AE-A003-8C044151BBC0}"/>
              </a:ext>
            </a:extLst>
          </p:cNvPr>
          <p:cNvSpPr txBox="1">
            <a:spLocks/>
          </p:cNvSpPr>
          <p:nvPr/>
        </p:nvSpPr>
        <p:spPr>
          <a:xfrm>
            <a:off x="5390111" y="5925839"/>
            <a:ext cx="2441179" cy="829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Many More Features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  <p:sp>
        <p:nvSpPr>
          <p:cNvPr id="18" name="Text Placeholder 20">
            <a:extLst>
              <a:ext uri="{FF2B5EF4-FFF2-40B4-BE49-F238E27FC236}">
                <a16:creationId xmlns="" xmlns:a16="http://schemas.microsoft.com/office/drawing/2014/main" id="{7CA83390-D0C7-4189-A869-31C9E7FDA682}"/>
              </a:ext>
            </a:extLst>
          </p:cNvPr>
          <p:cNvSpPr txBox="1">
            <a:spLocks/>
          </p:cNvSpPr>
          <p:nvPr/>
        </p:nvSpPr>
        <p:spPr>
          <a:xfrm>
            <a:off x="9304134" y="5925839"/>
            <a:ext cx="2325923" cy="82997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Minor Bugs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138720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75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  <p:bldP spid="15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42220" y="1745115"/>
            <a:ext cx="9107555" cy="775597"/>
          </a:xfrm>
        </p:spPr>
        <p:txBody>
          <a:bodyPr/>
          <a:lstStyle/>
          <a:p>
            <a:r>
              <a:rPr lang="en-US" sz="4800" dirty="0">
                <a:latin typeface="Adobe Garamond Pro" panose="02020502060506020403" pitchFamily="18" charset="0"/>
              </a:rPr>
              <a:t>That’s All</a:t>
            </a:r>
            <a:r>
              <a:rPr lang="en-US" sz="4800" dirty="0">
                <a:latin typeface="Adobe Garamond Pro" panose="02020502060506020403" pitchFamily="18" charset="0"/>
                <a:sym typeface="Wingdings" panose="05000000000000000000" pitchFamily="2" charset="2"/>
              </a:rPr>
              <a:t> </a:t>
            </a:r>
            <a:endParaRPr lang="en-US" sz="4800" dirty="0">
              <a:latin typeface="Adobe Garamond Pro" panose="02020502060506020403" pitchFamily="18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=""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3157809" y="2965088"/>
            <a:ext cx="5926480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>
                <a:latin typeface="Adobe Garamond Pro Bold" panose="02020702060506020403" pitchFamily="18" charset="0"/>
              </a:rPr>
              <a:t>T  H  A  N  K   </a:t>
            </a:r>
          </a:p>
          <a:p>
            <a:endParaRPr lang="en-US" dirty="0">
              <a:latin typeface="Adobe Garamond Pro Bold" panose="02020702060506020403" pitchFamily="18" charset="0"/>
            </a:endParaRPr>
          </a:p>
          <a:p>
            <a:r>
              <a:rPr lang="en-US" dirty="0">
                <a:latin typeface="Adobe Garamond Pro Bold" panose="02020702060506020403" pitchFamily="18" charset="0"/>
              </a:rPr>
              <a:t>Y  O  U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F95EBC8-FC01-4485-8C85-F677A7E7E8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692" y="6228564"/>
            <a:ext cx="425885" cy="425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D274A86-7EE1-453F-924A-7350DC476A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578" y="6129321"/>
            <a:ext cx="631679" cy="63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3060E1B7-249F-473A-ABCA-8BB6878AEFC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783" y="6235873"/>
            <a:ext cx="541563" cy="418576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="" xmlns:a16="http://schemas.microsoft.com/office/drawing/2014/main" id="{C3A8CAEC-8A75-4253-A025-1C5D51E70C88}"/>
              </a:ext>
            </a:extLst>
          </p:cNvPr>
          <p:cNvSpPr txBox="1">
            <a:spLocks/>
          </p:cNvSpPr>
          <p:nvPr/>
        </p:nvSpPr>
        <p:spPr>
          <a:xfrm>
            <a:off x="9700101" y="5708094"/>
            <a:ext cx="2098005" cy="425885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1100" dirty="0"/>
              <a:t>References:</a:t>
            </a:r>
          </a:p>
        </p:txBody>
      </p:sp>
      <p:sp>
        <p:nvSpPr>
          <p:cNvPr id="16" name="Title 6">
            <a:extLst>
              <a:ext uri="{FF2B5EF4-FFF2-40B4-BE49-F238E27FC236}">
                <a16:creationId xmlns="" xmlns:a16="http://schemas.microsoft.com/office/drawing/2014/main" id="{74544CDE-D067-47E2-923F-991889ABC483}"/>
              </a:ext>
            </a:extLst>
          </p:cNvPr>
          <p:cNvSpPr txBox="1">
            <a:spLocks/>
          </p:cNvSpPr>
          <p:nvPr/>
        </p:nvSpPr>
        <p:spPr>
          <a:xfrm>
            <a:off x="3217518" y="4536677"/>
            <a:ext cx="5756957" cy="927824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sz="8000" dirty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662515" y="828870"/>
            <a:ext cx="5671764" cy="36610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Software will allow you keep your store’s sells information.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search them, update them &amp; delete them.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4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provide your customer correct information just in time as they want.</a:t>
            </a:r>
          </a:p>
          <a:p>
            <a:pPr lvl="1"/>
            <a:endParaRPr lang="en-US" sz="2400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5BD82B9-780A-499E-B0A2-EE02EA4AD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80" y="4287634"/>
            <a:ext cx="5244027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637462" y="386344"/>
            <a:ext cx="5892746" cy="6098593"/>
          </a:xfrm>
        </p:spPr>
        <p:txBody>
          <a:bodyPr/>
          <a:lstStyle/>
          <a:p>
            <a:pPr lvl="1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of Making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Keeping records in your typical record books manually takes too much time &amp; creates a lot of complexity in your business. 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damaged or can be lost. It can hamper your business privacy to your rival often. 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server based software like </a:t>
            </a:r>
            <a:r>
              <a:rPr lang="en-US" sz="2400" b="1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Store Management System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save your time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easily access your database server by user login &amp; can protect your business privacy.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101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5F55">
            <a:alpha val="89804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ED83D6BC-C86A-4574-92D5-5925F12E7043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Placeholder 13">
            <a:extLst>
              <a:ext uri="{FF2B5EF4-FFF2-40B4-BE49-F238E27FC236}">
                <a16:creationId xmlns="" xmlns:a16="http://schemas.microsoft.com/office/drawing/2014/main" id="{631F6D54-E91B-45AE-8CA0-B3EC378CEE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846992" y="280923"/>
            <a:ext cx="3758766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29" name="Title 31">
            <a:extLst>
              <a:ext uri="{FF2B5EF4-FFF2-40B4-BE49-F238E27FC236}">
                <a16:creationId xmlns="" xmlns:a16="http://schemas.microsoft.com/office/drawing/2014/main" id="{B87F288D-E824-4E79-878F-8DB99AED6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31" name="Slide Number Placeholder 65">
            <a:extLst>
              <a:ext uri="{FF2B5EF4-FFF2-40B4-BE49-F238E27FC236}">
                <a16:creationId xmlns="" xmlns:a16="http://schemas.microsoft.com/office/drawing/2014/main" id="{A8335AD5-942E-4C9C-9913-2E618E2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2" name="Slide Number Placeholder 65">
            <a:extLst>
              <a:ext uri="{FF2B5EF4-FFF2-40B4-BE49-F238E27FC236}">
                <a16:creationId xmlns="" xmlns:a16="http://schemas.microsoft.com/office/drawing/2014/main" id="{FD5A1E4F-86EC-41F2-A029-6904162C3123}"/>
              </a:ext>
            </a:extLst>
          </p:cNvPr>
          <p:cNvSpPr txBox="1">
            <a:spLocks/>
          </p:cNvSpPr>
          <p:nvPr/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93B83226-9FB7-4D0B-9C5F-C415104AC0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0" y="2537431"/>
            <a:ext cx="4083304" cy="28846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E93F4D0E-1CEB-4C09-8A4E-C844C6238D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992" y="2537431"/>
            <a:ext cx="4083304" cy="285546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9F7DA648-388D-465A-9832-BEAA673D317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23" y="2989906"/>
            <a:ext cx="1981200" cy="160934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63B0F035-6035-451D-B5E1-11919F950249}"/>
              </a:ext>
            </a:extLst>
          </p:cNvPr>
          <p:cNvSpPr/>
          <p:nvPr/>
        </p:nvSpPr>
        <p:spPr>
          <a:xfrm>
            <a:off x="5671878" y="3109267"/>
            <a:ext cx="1022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</a:rPr>
              <a:t>Keeping records in server is much easier!!!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="" xmlns:a16="http://schemas.microsoft.com/office/drawing/2014/main" id="{EEC1A3C0-673B-4CD0-8E4F-024ECE19035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629901" y="3794578"/>
            <a:ext cx="6136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="" xmlns:a16="http://schemas.microsoft.com/office/drawing/2014/main" id="{DD19FFB5-7D96-44D5-AF49-F8C037ACC6FD}"/>
              </a:ext>
            </a:extLst>
          </p:cNvPr>
          <p:cNvCxnSpPr>
            <a:cxnSpLocks/>
          </p:cNvCxnSpPr>
          <p:nvPr/>
        </p:nvCxnSpPr>
        <p:spPr>
          <a:xfrm>
            <a:off x="7224723" y="3794578"/>
            <a:ext cx="61362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5CAD6492-4271-46DE-9F9B-A859B5B84F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587" y="5732087"/>
            <a:ext cx="900113" cy="9337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C2009904-A5E1-4CCB-8666-5E71015F89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545" y="5732087"/>
            <a:ext cx="900113" cy="93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6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59259E-6 L 3.75E-6 -2.59259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75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8" grpId="1" build="p"/>
      <p:bldP spid="29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x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>
                <a:solidFill>
                  <a:schemeClr val="tx1"/>
                </a:solidFill>
              </a:rPr>
              <a:t>Store </a:t>
            </a:r>
            <a:br>
              <a:rPr lang="en-US" sz="4000" u="sng" dirty="0">
                <a:solidFill>
                  <a:schemeClr val="tx1"/>
                </a:solidFill>
              </a:rPr>
            </a:br>
            <a:r>
              <a:rPr lang="en-US" sz="4000" u="sng" dirty="0">
                <a:solidFill>
                  <a:schemeClr val="tx1"/>
                </a:solidFill>
              </a:rPr>
              <a:t>Management </a:t>
            </a:r>
            <a:br>
              <a:rPr lang="en-US" sz="4000" u="sng" dirty="0">
                <a:solidFill>
                  <a:schemeClr val="tx1"/>
                </a:solidFill>
              </a:rPr>
            </a:br>
            <a:r>
              <a:rPr lang="en-US" sz="4000" u="sng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357295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INTRODUCTION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5537254" y="1523956"/>
            <a:ext cx="5892746" cy="996170"/>
          </a:xfrm>
        </p:spPr>
        <p:txBody>
          <a:bodyPr/>
          <a:lstStyle/>
          <a:p>
            <a:pPr lvl="1"/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</a:t>
            </a:r>
          </a:p>
          <a:p>
            <a:pPr marL="342900" lvl="1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800" b="1" dirty="0"/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E324DFD-9A58-4FC2-943C-D72D9259F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76" y="2735546"/>
            <a:ext cx="1656267" cy="1361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3D6E1CE-436B-42AB-B7B1-5876CD4D418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2964190"/>
            <a:ext cx="2740215" cy="1361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CE05A67-C6DB-4FC3-8F52-1F6999856DF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3130505"/>
            <a:ext cx="982687" cy="96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93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3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E-R Diagram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 Box 204">
            <a:extLst>
              <a:ext uri="{FF2B5EF4-FFF2-40B4-BE49-F238E27FC236}">
                <a16:creationId xmlns="" xmlns:a16="http://schemas.microsoft.com/office/drawing/2014/main" id="{828B9CA4-E3BC-4C89-9E5D-3A846B9BCB30}"/>
              </a:ext>
            </a:extLst>
          </p:cNvPr>
          <p:cNvSpPr txBox="1"/>
          <p:nvPr/>
        </p:nvSpPr>
        <p:spPr>
          <a:xfrm>
            <a:off x="8256587" y="3198813"/>
            <a:ext cx="722313" cy="23018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Product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="" xmlns:a16="http://schemas.microsoft.com/office/drawing/2014/main" id="{2458809F-E7BE-4B22-9007-0D0736475466}"/>
              </a:ext>
            </a:extLst>
          </p:cNvPr>
          <p:cNvCxnSpPr/>
          <p:nvPr/>
        </p:nvCxnSpPr>
        <p:spPr>
          <a:xfrm>
            <a:off x="8993505" y="3310573"/>
            <a:ext cx="815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="" xmlns:a16="http://schemas.microsoft.com/office/drawing/2014/main" id="{037F52A8-60DB-4DF1-ADE8-9DF6D705E420}"/>
              </a:ext>
            </a:extLst>
          </p:cNvPr>
          <p:cNvSpPr/>
          <p:nvPr/>
        </p:nvSpPr>
        <p:spPr>
          <a:xfrm>
            <a:off x="9808845" y="3128010"/>
            <a:ext cx="1057910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Stock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E82515B7-52E5-4EBC-8822-A661456DAB21}"/>
              </a:ext>
            </a:extLst>
          </p:cNvPr>
          <p:cNvCxnSpPr/>
          <p:nvPr/>
        </p:nvCxnSpPr>
        <p:spPr>
          <a:xfrm>
            <a:off x="7426499" y="3310573"/>
            <a:ext cx="81534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="" xmlns:a16="http://schemas.microsoft.com/office/drawing/2014/main" id="{C1BF66AA-B342-44B0-B4BA-60CC823B5EF7}"/>
              </a:ext>
            </a:extLst>
          </p:cNvPr>
          <p:cNvSpPr/>
          <p:nvPr/>
        </p:nvSpPr>
        <p:spPr>
          <a:xfrm>
            <a:off x="6361215" y="3128010"/>
            <a:ext cx="1057910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u="sng" dirty="0"/>
              <a:t>Product 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="" xmlns:a16="http://schemas.microsoft.com/office/drawing/2014/main" id="{B687E0E8-361F-4731-AF8B-5A7729BC1286}"/>
              </a:ext>
            </a:extLst>
          </p:cNvPr>
          <p:cNvSpPr/>
          <p:nvPr/>
        </p:nvSpPr>
        <p:spPr>
          <a:xfrm>
            <a:off x="8026158" y="1669684"/>
            <a:ext cx="1167946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Category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7235E841-5C58-4ABC-A7CB-F5B241C4BFAE}"/>
              </a:ext>
            </a:extLst>
          </p:cNvPr>
          <p:cNvCxnSpPr/>
          <p:nvPr/>
        </p:nvCxnSpPr>
        <p:spPr>
          <a:xfrm>
            <a:off x="8617743" y="2034809"/>
            <a:ext cx="0" cy="1154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="" xmlns:a16="http://schemas.microsoft.com/office/drawing/2014/main" id="{8406F672-E9E9-4A72-8B37-3CBAE8750151}"/>
              </a:ext>
            </a:extLst>
          </p:cNvPr>
          <p:cNvSpPr/>
          <p:nvPr/>
        </p:nvSpPr>
        <p:spPr>
          <a:xfrm>
            <a:off x="6368589" y="2246489"/>
            <a:ext cx="1057910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Product Name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="" xmlns:a16="http://schemas.microsoft.com/office/drawing/2014/main" id="{3B77D95D-F724-4B94-A1A6-5EBF47BA94DD}"/>
              </a:ext>
            </a:extLst>
          </p:cNvPr>
          <p:cNvSpPr/>
          <p:nvPr/>
        </p:nvSpPr>
        <p:spPr>
          <a:xfrm>
            <a:off x="9808845" y="2370421"/>
            <a:ext cx="1057910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Unit Price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="" xmlns:a16="http://schemas.microsoft.com/office/drawing/2014/main" id="{BC2191F1-43E3-4717-A8EC-EE52E83F1770}"/>
              </a:ext>
            </a:extLst>
          </p:cNvPr>
          <p:cNvCxnSpPr>
            <a:cxnSpLocks/>
          </p:cNvCxnSpPr>
          <p:nvPr/>
        </p:nvCxnSpPr>
        <p:spPr>
          <a:xfrm>
            <a:off x="6904918" y="2611614"/>
            <a:ext cx="1343948" cy="577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3DCE27B8-924C-4C2E-A983-0502C6D077AF}"/>
              </a:ext>
            </a:extLst>
          </p:cNvPr>
          <p:cNvCxnSpPr>
            <a:cxnSpLocks/>
            <a:stCxn id="46" idx="4"/>
          </p:cNvCxnSpPr>
          <p:nvPr/>
        </p:nvCxnSpPr>
        <p:spPr>
          <a:xfrm flipH="1">
            <a:off x="8986622" y="2735546"/>
            <a:ext cx="1351178" cy="4536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 Box 200">
            <a:extLst>
              <a:ext uri="{FF2B5EF4-FFF2-40B4-BE49-F238E27FC236}">
                <a16:creationId xmlns="" xmlns:a16="http://schemas.microsoft.com/office/drawing/2014/main" id="{C8BFE0E1-9561-4C5E-B8D5-4D0F054038B9}"/>
              </a:ext>
            </a:extLst>
          </p:cNvPr>
          <p:cNvSpPr txBox="1"/>
          <p:nvPr/>
        </p:nvSpPr>
        <p:spPr>
          <a:xfrm>
            <a:off x="8088788" y="4593004"/>
            <a:ext cx="1057910" cy="26670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ea typeface="Calibri" panose="020F0502020204030204" pitchFamily="34" charset="0"/>
                <a:cs typeface="Vrinda" panose="020B0502040204020203" pitchFamily="34" charset="0"/>
              </a:rPr>
              <a:t>Authenticate</a:t>
            </a:r>
          </a:p>
        </p:txBody>
      </p:sp>
      <p:sp>
        <p:nvSpPr>
          <p:cNvPr id="52" name="Oval 51">
            <a:extLst>
              <a:ext uri="{FF2B5EF4-FFF2-40B4-BE49-F238E27FC236}">
                <a16:creationId xmlns="" xmlns:a16="http://schemas.microsoft.com/office/drawing/2014/main" id="{994621DD-094E-4733-B76E-BE727DCB906A}"/>
              </a:ext>
            </a:extLst>
          </p:cNvPr>
          <p:cNvSpPr/>
          <p:nvPr/>
        </p:nvSpPr>
        <p:spPr>
          <a:xfrm>
            <a:off x="9808845" y="5785484"/>
            <a:ext cx="1178994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Password</a:t>
            </a:r>
          </a:p>
        </p:txBody>
      </p:sp>
      <p:sp>
        <p:nvSpPr>
          <p:cNvPr id="53" name="Oval 52">
            <a:extLst>
              <a:ext uri="{FF2B5EF4-FFF2-40B4-BE49-F238E27FC236}">
                <a16:creationId xmlns="" xmlns:a16="http://schemas.microsoft.com/office/drawing/2014/main" id="{4ACB2B06-7012-41CB-9F9B-02D37C30CCF9}"/>
              </a:ext>
            </a:extLst>
          </p:cNvPr>
          <p:cNvSpPr/>
          <p:nvPr/>
        </p:nvSpPr>
        <p:spPr>
          <a:xfrm>
            <a:off x="6182229" y="5785485"/>
            <a:ext cx="1251644" cy="3651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b="1" dirty="0"/>
              <a:t>Username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3C0E6191-18C8-4E54-9C77-DA07527A2B3A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6808051" y="4859704"/>
            <a:ext cx="1275862" cy="925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C93BD53E-437B-48C7-99EA-C01CABA49367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9146698" y="4859704"/>
            <a:ext cx="1251644" cy="9257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5529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7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75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25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34" grpId="0" animBg="1"/>
      <p:bldP spid="36" grpId="0" animBg="1"/>
      <p:bldP spid="40" grpId="0" animBg="1"/>
      <p:bldP spid="43" grpId="0" animBg="1"/>
      <p:bldP spid="45" grpId="0" animBg="1"/>
      <p:bldP spid="46" grpId="0" animBg="1"/>
      <p:bldP spid="51" grpId="0" animBg="1"/>
      <p:bldP spid="52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Flow Chart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B4EEFF3-63F2-4FED-9495-2FB2A3E2E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10" y="156329"/>
            <a:ext cx="5576263" cy="638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680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</a:t>
            </a: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859592CD-7E34-4349-935B-698D2240A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65" y="1610830"/>
            <a:ext cx="7578558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Text Placeholder 20">
            <a:extLst>
              <a:ext uri="{FF2B5EF4-FFF2-40B4-BE49-F238E27FC236}">
                <a16:creationId xmlns="" xmlns:a16="http://schemas.microsoft.com/office/drawing/2014/main" id="{57AEA44B-E5A1-4EB8-B895-F3250DA9CF9D}"/>
              </a:ext>
            </a:extLst>
          </p:cNvPr>
          <p:cNvSpPr txBox="1">
            <a:spLocks/>
          </p:cNvSpPr>
          <p:nvPr/>
        </p:nvSpPr>
        <p:spPr>
          <a:xfrm>
            <a:off x="7300014" y="5931774"/>
            <a:ext cx="189211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2514344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  <p:bldP spid="32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35655056-121A-4F7B-85D3-041D66EE7845}"/>
              </a:ext>
            </a:extLst>
          </p:cNvPr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C5C12C7B-173D-49BF-BE41-08EB2BEF3A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244" y="2735546"/>
            <a:ext cx="4332514" cy="1754326"/>
          </a:xfrm>
        </p:spPr>
        <p:txBody>
          <a:bodyPr/>
          <a:lstStyle/>
          <a:p>
            <a:r>
              <a:rPr lang="en-US" sz="4000" u="sng" dirty="0"/>
              <a:t>Store </a:t>
            </a:r>
            <a:br>
              <a:rPr lang="en-US" sz="4000" u="sng" dirty="0"/>
            </a:br>
            <a:r>
              <a:rPr lang="en-US" sz="4000" u="sng" dirty="0"/>
              <a:t>Management </a:t>
            </a:r>
            <a:br>
              <a:rPr lang="en-US" sz="4000" u="sng" dirty="0"/>
            </a:br>
            <a:r>
              <a:rPr lang="en-US" sz="4000" u="sng" dirty="0"/>
              <a:t>System</a:t>
            </a:r>
          </a:p>
        </p:txBody>
      </p:sp>
      <p:sp>
        <p:nvSpPr>
          <p:cNvPr id="10" name="Title 31">
            <a:extLst>
              <a:ext uri="{FF2B5EF4-FFF2-40B4-BE49-F238E27FC236}">
                <a16:creationId xmlns="" xmlns:a16="http://schemas.microsoft.com/office/drawing/2014/main" id="{3B7B9F12-D3EA-4EA3-831F-E84CD0F3F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914096"/>
          </a:xfrm>
        </p:spPr>
        <p:txBody>
          <a:bodyPr/>
          <a:lstStyle/>
          <a:p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Screenshots (</a:t>
            </a:r>
            <a:r>
              <a:rPr lang="en-US" b="1" dirty="0" err="1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Cont</a:t>
            </a:r>
            <a:r>
              <a:rPr lang="en-US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…</a:t>
            </a:r>
          </a:p>
        </p:txBody>
      </p:sp>
      <p:sp>
        <p:nvSpPr>
          <p:cNvPr id="11" name="Slide Number Placeholder 65">
            <a:extLst>
              <a:ext uri="{FF2B5EF4-FFF2-40B4-BE49-F238E27FC236}">
                <a16:creationId xmlns="" xmlns:a16="http://schemas.microsoft.com/office/drawing/2014/main" id="{E9FD59B7-74BD-47AE-848C-286B3AB96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</p:spPr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89120D8B-8C21-4422-BCDD-E4C9A01E2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04" y="1610830"/>
            <a:ext cx="7627079" cy="399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 Placeholder 20">
            <a:extLst>
              <a:ext uri="{FF2B5EF4-FFF2-40B4-BE49-F238E27FC236}">
                <a16:creationId xmlns="" xmlns:a16="http://schemas.microsoft.com/office/drawing/2014/main" id="{555B3481-FAC8-4803-AEA5-E0E5502CC66E}"/>
              </a:ext>
            </a:extLst>
          </p:cNvPr>
          <p:cNvSpPr txBox="1">
            <a:spLocks/>
          </p:cNvSpPr>
          <p:nvPr/>
        </p:nvSpPr>
        <p:spPr>
          <a:xfrm>
            <a:off x="7300014" y="5931774"/>
            <a:ext cx="1892113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b="1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dirty="0"/>
              <a:t>Menu Page</a:t>
            </a:r>
          </a:p>
        </p:txBody>
      </p:sp>
    </p:spTree>
    <p:extLst>
      <p:ext uri="{BB962C8B-B14F-4D97-AF65-F5344CB8AC3E}">
        <p14:creationId xmlns:p14="http://schemas.microsoft.com/office/powerpoint/2010/main" val="96705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336 -2.96296E-6 L 6.25E-7 -2.96296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10" grpId="0"/>
      <p:bldP spid="13" grpId="0"/>
    </p:bldLst>
  </p:timing>
</p:sld>
</file>

<file path=ppt/theme/theme1.xml><?xml version="1.0" encoding="utf-8"?>
<a:theme xmlns:a="http://schemas.openxmlformats.org/drawingml/2006/main" name="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Powerful Presentations</Template>
  <TotalTime>351</TotalTime>
  <Words>332</Words>
  <Application>Microsoft Office PowerPoint</Application>
  <PresentationFormat>Widescreen</PresentationFormat>
  <Paragraphs>106</Paragraphs>
  <Slides>17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Adobe Devanagari</vt:lpstr>
      <vt:lpstr>Adobe Garamond Pro</vt:lpstr>
      <vt:lpstr>Adobe Garamond Pro Bold</vt:lpstr>
      <vt:lpstr>Arial</vt:lpstr>
      <vt:lpstr>Arial Black</vt:lpstr>
      <vt:lpstr>Calibri</vt:lpstr>
      <vt:lpstr>Segoe UI</vt:lpstr>
      <vt:lpstr>Segoe UI Black</vt:lpstr>
      <vt:lpstr>Segoe UI Light</vt:lpstr>
      <vt:lpstr>Segoe UI Semibold</vt:lpstr>
      <vt:lpstr>Segoe UI Semilight</vt:lpstr>
      <vt:lpstr>Times New Roman</vt:lpstr>
      <vt:lpstr>Vrinda</vt:lpstr>
      <vt:lpstr>Wingdings</vt:lpstr>
      <vt:lpstr>Storybuilding Neal Creative</vt:lpstr>
      <vt:lpstr>PowerPoint Presentation</vt:lpstr>
      <vt:lpstr>INTRODUCTION</vt:lpstr>
      <vt:lpstr>INTRODUCTION (Cont…</vt:lpstr>
      <vt:lpstr>INTRODUCTION (Cont…</vt:lpstr>
      <vt:lpstr>INTRODUCTION (Cont…</vt:lpstr>
      <vt:lpstr>E-R Diagram</vt:lpstr>
      <vt:lpstr>Flow Chart</vt:lpstr>
      <vt:lpstr>Screenshots</vt:lpstr>
      <vt:lpstr>Screenshots (Cont…</vt:lpstr>
      <vt:lpstr>Screenshots (Cont…</vt:lpstr>
      <vt:lpstr>Screenshots (Cont…</vt:lpstr>
      <vt:lpstr>Screenshots (Cont…</vt:lpstr>
      <vt:lpstr>Screenshots (Cont…</vt:lpstr>
      <vt:lpstr>Screenshots (Cont…</vt:lpstr>
      <vt:lpstr>Screenshots (Cont…</vt:lpstr>
      <vt:lpstr>Future Plans</vt:lpstr>
      <vt:lpstr>That’s All 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Shahid Rifat</dc:creator>
  <cp:keywords/>
  <dc:description/>
  <cp:lastModifiedBy>User</cp:lastModifiedBy>
  <cp:revision>38</cp:revision>
  <dcterms:created xsi:type="dcterms:W3CDTF">2017-12-04T07:28:35Z</dcterms:created>
  <dcterms:modified xsi:type="dcterms:W3CDTF">2017-12-05T10:42:51Z</dcterms:modified>
  <cp:category/>
</cp:coreProperties>
</file>